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85" r:id="rId3"/>
    <p:sldId id="284" r:id="rId4"/>
    <p:sldId id="283" r:id="rId5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99FF66"/>
    <a:srgbClr val="66FFFF"/>
    <a:srgbClr val="33CCFF"/>
    <a:srgbClr val="FFFF99"/>
    <a:srgbClr val="CC66FF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0EF0C-B1E5-4466-9B52-169142E76411}" type="datetimeFigureOut">
              <a:rPr lang="en-GB" smtClean="0"/>
              <a:t>12/02/2016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FB353-21C8-4030-B5F5-D67602B43F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14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22E33-7C21-40AA-B811-01DC28B48FEC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01736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D75FB-7125-4F38-A348-0F7F70E4C0A4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84375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40000"/>
                <a:lumOff val="60000"/>
              </a:schemeClr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 userDrawn="1"/>
        </p:nvSpPr>
        <p:spPr>
          <a:xfrm>
            <a:off x="0" y="0"/>
            <a:ext cx="9144000" cy="1412776"/>
          </a:xfrm>
          <a:prstGeom prst="foldedCorner">
            <a:avLst/>
          </a:prstGeom>
          <a:solidFill>
            <a:srgbClr val="92D050"/>
          </a:solidFill>
          <a:effectLst>
            <a:glow rad="101600">
              <a:schemeClr val="accent3">
                <a:satMod val="175000"/>
                <a:alpha val="40000"/>
              </a:schemeClr>
            </a:glow>
            <a:reflection blurRad="6350" stA="50000" endA="300" endPos="555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74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1763688" y="116632"/>
            <a:ext cx="729349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dirty="0" smtClean="0"/>
              <a:t>คลิกเพื่อแก้ไขลักษณะชื่อเรื่องต้นแบบ</a:t>
            </a:r>
          </a:p>
        </p:txBody>
      </p:sp>
      <p:sp>
        <p:nvSpPr>
          <p:cNvPr id="3075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13B1DF-EB9B-451D-9BC9-D002D7EA072E}" type="slidenum">
              <a:rPr lang="th-TH" smtClean="0"/>
              <a:pPr>
                <a:defRPr/>
              </a:pPr>
              <a:t>‹#›</a:t>
            </a:fld>
            <a:endParaRPr lang="th-TH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4024"/>
            <a:ext cx="1295238" cy="10666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63688" y="116632"/>
            <a:ext cx="8229600" cy="1143000"/>
          </a:xfrm>
        </p:spPr>
        <p:txBody>
          <a:bodyPr/>
          <a:lstStyle/>
          <a:p>
            <a:r>
              <a:rPr lang="th-TH" sz="5000" b="1" dirty="0" smtClean="0"/>
              <a:t>การสำรวจความพึงพอใจของผู้รับบริการ</a:t>
            </a:r>
            <a:endParaRPr lang="en-GB" sz="5000" b="1" dirty="0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577652" y="518504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th-TH" b="1" dirty="0" smtClean="0"/>
              <a:t>	</a:t>
            </a:r>
            <a:r>
              <a:rPr lang="th-TH" sz="3300" b="1" dirty="0" smtClean="0">
                <a:cs typeface="+mn-cs"/>
              </a:rPr>
              <a:t>   </a:t>
            </a:r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นำเสนอโดย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นักศึกษาชั้นปีที่ 1 กลุ่มที่ 1 </a:t>
            </a:r>
            <a:r>
              <a:rPr lang="th-TH" sz="4000" b="1" dirty="0" err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วพบ</a:t>
            </a:r>
            <a:r>
              <a:rPr lang="th-TH" sz="4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.พะเยา</a:t>
            </a:r>
          </a:p>
        </p:txBody>
      </p:sp>
      <p:pic>
        <p:nvPicPr>
          <p:cNvPr id="7" name="รูปภาพ 5" descr="1897790_647519428653460_8611729685954487370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865716"/>
            <a:ext cx="2540614" cy="33874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รูปภาพ 6" descr="10156133_647519611986775_4120351874408384349_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22504" y="1865717"/>
            <a:ext cx="2489499" cy="33193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รูปภาพ 7" descr="1017746_647519755320094_2887781172860132031_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88575" y="1718928"/>
            <a:ext cx="2607754" cy="347700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D75FB-7125-4F38-A348-0F7F70E4C0A4}" type="slidenum">
              <a:rPr lang="th-TH" smtClean="0"/>
              <a:pPr>
                <a:defRPr/>
              </a:pPr>
              <a:t>1</a:t>
            </a:fld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amera.wav"/>
          </p:stSnd>
        </p:sndAc>
      </p:transition>
    </mc:Choice>
    <mc:Fallback xmlns="">
      <p:transition>
        <p:sndAc>
          <p:stSnd>
            <p:snd r:embed="rId6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 txBox="1">
            <a:spLocks/>
          </p:cNvSpPr>
          <p:nvPr/>
        </p:nvSpPr>
        <p:spPr bwMode="auto">
          <a:xfrm>
            <a:off x="539552" y="1772816"/>
            <a:ext cx="822960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th-TH" sz="3600" b="1" dirty="0">
                <a:cs typeface="+mn-cs"/>
              </a:rPr>
              <a:t>เพื่อประเมินคุณภาพการบริการจากความพึงพอใจในการบริการรักษาพยาบาลของผู้ป่วยที่เข้ามาใช้</a:t>
            </a:r>
            <a:r>
              <a:rPr lang="th-TH" sz="3600" b="1" dirty="0" smtClean="0">
                <a:cs typeface="+mn-cs"/>
              </a:rPr>
              <a:t>บริการ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th-TH" sz="3600" b="1" dirty="0" smtClean="0">
                <a:cs typeface="+mn-cs"/>
              </a:rPr>
              <a:t>เพื่อ</a:t>
            </a:r>
            <a:r>
              <a:rPr lang="th-TH" sz="3600" b="1" dirty="0">
                <a:cs typeface="+mn-cs"/>
              </a:rPr>
              <a:t>ศึกษา.............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th-TH" sz="3600" b="1" dirty="0">
                <a:cs typeface="+mn-cs"/>
              </a:rPr>
              <a:t>เพื่อศึกษา...........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th-TH" sz="3600" b="1" dirty="0">
                <a:cs typeface="+mn-cs"/>
              </a:rPr>
              <a:t>เพื่อศึกษา..............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th-TH" sz="3600" b="1" dirty="0">
                <a:cs typeface="+mn-cs"/>
              </a:rPr>
              <a:t>เพื่อศึกษา..........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th-TH" sz="3600" b="1" dirty="0">
                <a:cs typeface="+mn-cs"/>
              </a:rPr>
              <a:t>เพื่อศึกษา...........</a:t>
            </a:r>
            <a:endParaRPr lang="th-TH" sz="3600" b="1" dirty="0" smtClean="0"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วัตถุประสงค์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D75FB-7125-4F38-A348-0F7F70E4C0A4}" type="slidenum">
              <a:rPr lang="th-TH" smtClean="0"/>
              <a:pPr>
                <a:defRPr/>
              </a:pPr>
              <a:t>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7905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amera.wav"/>
          </p:stSnd>
        </p:sndAc>
      </p:transition>
    </mc:Choice>
    <mc:Fallback xmlns="">
      <p:transition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210" y="1340768"/>
            <a:ext cx="6680200" cy="51562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Calibri" pitchFamily="34" charset="0"/>
                <a:cs typeface="+mn-cs"/>
              </a:rPr>
              <a:t>ส่วนประกอบของสมอง</a:t>
            </a:r>
            <a:endParaRPr lang="en-GB" dirty="0">
              <a:latin typeface="Calibri" pitchFamily="34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D75FB-7125-4F38-A348-0F7F70E4C0A4}" type="slidenum">
              <a:rPr lang="th-TH" smtClean="0"/>
              <a:pPr>
                <a:defRPr/>
              </a:pPr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2558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camera.wav"/>
          </p:stSnd>
        </p:sndAc>
      </p:transition>
    </mc:Choice>
    <mc:Fallback xmlns="">
      <p:transition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3743325"/>
          </a:xfrm>
          <a:solidFill>
            <a:srgbClr val="FFCC6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h-TH" sz="3600" b="1" u="sng" dirty="0" smtClean="0">
                <a:cs typeface="+mj-cs"/>
              </a:rPr>
              <a:t>ข้อมูลเกี่ยวกับการนอนโรงพยาบาลของท่าน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cs typeface="+mj-cs"/>
                <a:sym typeface="Symbol"/>
              </a:rPr>
              <a:t>	</a:t>
            </a:r>
            <a:r>
              <a:rPr lang="th-TH" dirty="0" smtClean="0">
                <a:cs typeface="+mj-cs"/>
                <a:sym typeface="Symbol"/>
              </a:rPr>
              <a:t> </a:t>
            </a:r>
            <a:r>
              <a:rPr lang="th-TH" dirty="0" smtClean="0">
                <a:cs typeface="+mj-cs"/>
              </a:rPr>
              <a:t> ท่านได้รับรายละเอียดและวิธีการรักษาเกี่ยวกับโรคที่ท่านเป็น หรือไม่</a:t>
            </a:r>
            <a:r>
              <a:rPr lang="en-US" dirty="0" smtClean="0">
                <a:cs typeface="+mj-cs"/>
              </a:rPr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dirty="0" smtClean="0">
                <a:cs typeface="+mj-cs"/>
              </a:rPr>
              <a:t>		ไม่ได้รับ </a:t>
            </a:r>
            <a:r>
              <a:rPr lang="en-US" dirty="0" smtClean="0">
                <a:cs typeface="+mj-cs"/>
              </a:rPr>
              <a:t>		1 </a:t>
            </a:r>
            <a:r>
              <a:rPr lang="th-TH" dirty="0" smtClean="0">
                <a:cs typeface="+mj-cs"/>
              </a:rPr>
              <a:t>คน คิดเป็น </a:t>
            </a:r>
            <a:r>
              <a:rPr lang="en-US" dirty="0" smtClean="0">
                <a:cs typeface="+mj-cs"/>
              </a:rPr>
              <a:t>5%	</a:t>
            </a:r>
            <a:endParaRPr lang="th-TH" dirty="0" smtClean="0"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dirty="0" smtClean="0">
                <a:cs typeface="+mj-cs"/>
              </a:rPr>
              <a:t>		ได้รับ แต่ไม่ค่อยเข้าใจ </a:t>
            </a:r>
            <a:r>
              <a:rPr lang="en-US" dirty="0" smtClean="0">
                <a:cs typeface="+mj-cs"/>
              </a:rPr>
              <a:t>	3 </a:t>
            </a:r>
            <a:r>
              <a:rPr lang="th-TH" dirty="0" smtClean="0">
                <a:cs typeface="+mj-cs"/>
              </a:rPr>
              <a:t>คน คิดเป็น </a:t>
            </a:r>
            <a:r>
              <a:rPr lang="en-US" dirty="0" smtClean="0">
                <a:cs typeface="+mj-cs"/>
              </a:rPr>
              <a:t>15%</a:t>
            </a:r>
            <a:endParaRPr lang="th-TH" dirty="0" smtClean="0"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dirty="0" smtClean="0">
                <a:cs typeface="+mj-cs"/>
              </a:rPr>
              <a:t>		</a:t>
            </a:r>
            <a:r>
              <a:rPr lang="th-TH" dirty="0" smtClean="0">
                <a:solidFill>
                  <a:srgbClr val="FF0000"/>
                </a:solidFill>
                <a:cs typeface="+mj-cs"/>
              </a:rPr>
              <a:t>ได้รับ และเข้าใจดี	</a:t>
            </a:r>
            <a:r>
              <a:rPr lang="en-US" dirty="0" smtClean="0">
                <a:solidFill>
                  <a:srgbClr val="FF0000"/>
                </a:solidFill>
                <a:cs typeface="+mj-cs"/>
              </a:rPr>
              <a:t>16 </a:t>
            </a:r>
            <a:r>
              <a:rPr lang="th-TH" dirty="0" smtClean="0">
                <a:solidFill>
                  <a:srgbClr val="FF0000"/>
                </a:solidFill>
                <a:cs typeface="+mj-cs"/>
              </a:rPr>
              <a:t>คน คิดเป็น </a:t>
            </a:r>
            <a:r>
              <a:rPr lang="en-US" dirty="0" smtClean="0">
                <a:solidFill>
                  <a:srgbClr val="FF0000"/>
                </a:solidFill>
                <a:cs typeface="+mj-cs"/>
              </a:rPr>
              <a:t>80%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h-TH" dirty="0" smtClean="0">
              <a:cs typeface="+mj-cs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1763688" y="116632"/>
            <a:ext cx="6923112" cy="1143000"/>
          </a:xfrm>
        </p:spPr>
        <p:txBody>
          <a:bodyPr/>
          <a:lstStyle/>
          <a:p>
            <a:r>
              <a:rPr lang="th-TH" dirty="0">
                <a:latin typeface="Calibri" pitchFamily="34" charset="0"/>
              </a:rPr>
              <a:t>สรุปผลความพึงพอใจ</a:t>
            </a:r>
            <a:endParaRPr lang="en-GB" dirty="0">
              <a:latin typeface="Calibri" pitchFamily="34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D75FB-7125-4F38-A348-0F7F70E4C0A4}" type="slidenum">
              <a:rPr lang="th-TH" smtClean="0"/>
              <a:pPr>
                <a:defRPr/>
              </a:pPr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0009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 Sarabun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61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การสำรวจความพึงพอใจของผู้รับบริการ</vt:lpstr>
      <vt:lpstr>วัตถุประสงค์</vt:lpstr>
      <vt:lpstr>ส่วนประกอบของสมอง</vt:lpstr>
      <vt:lpstr>สรุปผลความพึงพอใจ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Windows User</dc:creator>
  <cp:lastModifiedBy>labcom</cp:lastModifiedBy>
  <cp:revision>58</cp:revision>
  <dcterms:created xsi:type="dcterms:W3CDTF">2014-04-24T13:13:14Z</dcterms:created>
  <dcterms:modified xsi:type="dcterms:W3CDTF">2016-02-12T01:55:27Z</dcterms:modified>
</cp:coreProperties>
</file>